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5" r:id="rId3"/>
    <p:sldId id="257" r:id="rId4"/>
    <p:sldId id="259" r:id="rId5"/>
    <p:sldId id="258" r:id="rId6"/>
    <p:sldId id="260" r:id="rId7"/>
    <p:sldId id="264" r:id="rId8"/>
    <p:sldId id="261" r:id="rId9"/>
    <p:sldId id="262" r:id="rId10"/>
    <p:sldId id="263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EB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25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138" y="-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DFB51DF-033E-3008-2376-428399D1FD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en-CA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9729C20E-5FEC-1B11-AD5E-E11F47E211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CA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012D719-AB0A-9E4B-D2F0-FC644F1EA3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6A228-1110-4800-90EF-5C4FD8B16A5D}" type="datetimeFigureOut">
              <a:rPr lang="en-CA" smtClean="0"/>
              <a:t>2025-05-02</a:t>
            </a:fld>
            <a:endParaRPr lang="en-CA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04ACADF-5286-EB1A-912C-BFAFEB5E57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41D50C1-7659-C97A-0A00-836F5BE1AC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3964F-9A9E-439A-8BFB-F8F3C8BD35CA}" type="slidenum">
              <a:rPr lang="en-CA" smtClean="0"/>
              <a:t>‹N°›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135160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6A9EBB6-F40E-7DE7-F17D-524FF1BFB7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CA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F55E3DBF-37E1-EE09-2190-7D1AC98B32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CA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08D8980-9388-72E3-E543-6CF619CD86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6A228-1110-4800-90EF-5C4FD8B16A5D}" type="datetimeFigureOut">
              <a:rPr lang="en-CA" smtClean="0"/>
              <a:t>2025-05-02</a:t>
            </a:fld>
            <a:endParaRPr lang="en-CA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5EA9750-7F94-4CB8-ECF3-7A855D6735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72E96D3-649C-AB60-BA85-7A694DD5E5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3964F-9A9E-439A-8BFB-F8F3C8BD35CA}" type="slidenum">
              <a:rPr lang="en-CA" smtClean="0"/>
              <a:t>‹N°›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207970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8C019AB4-5CD4-A6A8-DE88-D0514C8658E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CA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9A27E487-58D9-F7B2-3079-550386C42C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CA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A404F95-DEDA-8B8A-1766-DEC832B99D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6A228-1110-4800-90EF-5C4FD8B16A5D}" type="datetimeFigureOut">
              <a:rPr lang="en-CA" smtClean="0"/>
              <a:t>2025-05-02</a:t>
            </a:fld>
            <a:endParaRPr lang="en-CA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60F597C-1C7A-D653-0741-423953D826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80D8522-FB15-D0D0-B726-829FE6FB5B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3964F-9A9E-439A-8BFB-F8F3C8BD35CA}" type="slidenum">
              <a:rPr lang="en-CA" smtClean="0"/>
              <a:t>‹N°›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389147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D2C057C-443E-488A-2268-6ED10C242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CA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65F28C9-4EBD-9388-2EEB-81B325B027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CA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35B3B3C-1A88-7BA5-CCB8-11CDC97F46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6A228-1110-4800-90EF-5C4FD8B16A5D}" type="datetimeFigureOut">
              <a:rPr lang="en-CA" smtClean="0"/>
              <a:t>2025-05-02</a:t>
            </a:fld>
            <a:endParaRPr lang="en-CA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0899E2F-5D6F-29E0-5B02-EC466EF39F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B22B711-24D2-0F4D-DE36-E7AA35C53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3964F-9A9E-439A-8BFB-F8F3C8BD35CA}" type="slidenum">
              <a:rPr lang="en-CA" smtClean="0"/>
              <a:t>‹N°›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960026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7ECEEF4-3B67-DD32-FECA-073AF1B65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en-CA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97DACE0-DEA8-A34E-FDD9-C59D6EAD75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7CD6C27-820E-EC31-7C02-02B0EE34CF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6A228-1110-4800-90EF-5C4FD8B16A5D}" type="datetimeFigureOut">
              <a:rPr lang="en-CA" smtClean="0"/>
              <a:t>2025-05-02</a:t>
            </a:fld>
            <a:endParaRPr lang="en-CA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A54026C-C61F-13D8-31A3-E1695609D8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F7FA9E1-6852-E2F8-26A8-0FF13AD90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3964F-9A9E-439A-8BFB-F8F3C8BD35CA}" type="slidenum">
              <a:rPr lang="en-CA" smtClean="0"/>
              <a:t>‹N°›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771266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57A9DF9-4B83-B83A-50CF-BAFBE5BAD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CA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97DFC8D-651E-2048-C36B-74ADDFA48F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CA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B3176E74-B49E-EA8E-5905-B1B2D53500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CA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6CA9B81F-7E4B-699B-5AD2-3F709ECB3D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6A228-1110-4800-90EF-5C4FD8B16A5D}" type="datetimeFigureOut">
              <a:rPr lang="en-CA" smtClean="0"/>
              <a:t>2025-05-02</a:t>
            </a:fld>
            <a:endParaRPr lang="en-CA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3CE5DAD2-CF36-E6DC-5D92-57612D2548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AE9E65B-6A11-E4E8-D70B-50044177A7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3964F-9A9E-439A-8BFB-F8F3C8BD35CA}" type="slidenum">
              <a:rPr lang="en-CA" smtClean="0"/>
              <a:t>‹N°›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278555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4A135E9-7647-8F58-D0B8-F3C7B72F1D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CA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89B7CA9-512E-3F9B-E865-95A02D8024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6563E8B7-0ECC-9E71-0A29-49FD1AEE15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CA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B043BA00-F9F5-909B-944E-44F1FA11876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50FC99AD-BF42-7751-50DF-B0FA10BB5AA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CA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CEEB3739-95D8-ED69-F945-CFBA49C0D8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6A228-1110-4800-90EF-5C4FD8B16A5D}" type="datetimeFigureOut">
              <a:rPr lang="en-CA" smtClean="0"/>
              <a:t>2025-05-02</a:t>
            </a:fld>
            <a:endParaRPr lang="en-CA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E297C34C-FC34-6ECA-1967-135D4BC9B5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3776BA8D-2011-7D0C-9B40-191B937E38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3964F-9A9E-439A-8BFB-F8F3C8BD35CA}" type="slidenum">
              <a:rPr lang="en-CA" smtClean="0"/>
              <a:t>‹N°›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683130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A5CA7E0-DA14-A4B7-270B-60BC85269B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CA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4B1FC1EE-7D2B-2A1E-E18D-89D5113673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6A228-1110-4800-90EF-5C4FD8B16A5D}" type="datetimeFigureOut">
              <a:rPr lang="en-CA" smtClean="0"/>
              <a:t>2025-05-02</a:t>
            </a:fld>
            <a:endParaRPr lang="en-CA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50AF9D4C-2130-B26F-B4D3-4DD9156CB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45A1C3C-D56F-B9B3-82E3-9AF5007C68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3964F-9A9E-439A-8BFB-F8F3C8BD35CA}" type="slidenum">
              <a:rPr lang="en-CA" smtClean="0"/>
              <a:t>‹N°›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488827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CFAF3A5E-E80E-946C-934B-4C82793D79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6A228-1110-4800-90EF-5C4FD8B16A5D}" type="datetimeFigureOut">
              <a:rPr lang="en-CA" smtClean="0"/>
              <a:t>2025-05-02</a:t>
            </a:fld>
            <a:endParaRPr lang="en-CA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BAC37166-09BE-28C5-01AA-0BA6B2B357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1BDC9ED-57AB-D029-7A79-E998E8DD81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3964F-9A9E-439A-8BFB-F8F3C8BD35CA}" type="slidenum">
              <a:rPr lang="en-CA" smtClean="0"/>
              <a:t>‹N°›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429606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C0D7B31-6EB6-04B8-F3A7-A5CBE62A1C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CA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332C9BD-53A5-5ECE-C28F-9B2AB8EE9B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CA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055F3B60-F1E4-C535-4F07-D74F23CBC6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60DEB97D-B1B0-C47B-3D41-5753D2E7EC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6A228-1110-4800-90EF-5C4FD8B16A5D}" type="datetimeFigureOut">
              <a:rPr lang="en-CA" smtClean="0"/>
              <a:t>2025-05-02</a:t>
            </a:fld>
            <a:endParaRPr lang="en-CA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EA5DA8AC-89F4-39B9-71D6-00F80C725F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F72BCFA-8F54-A0A8-01DC-FE18369F4E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3964F-9A9E-439A-8BFB-F8F3C8BD35CA}" type="slidenum">
              <a:rPr lang="en-CA" smtClean="0"/>
              <a:t>‹N°›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326870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36CBBC6-6187-4B77-1732-E0A6C2C53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CA"/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C0487530-6201-A766-A3E9-666E186F25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AF15B031-6F32-FAD8-7BF1-AFA3D846C1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C65B2B14-D751-0D87-12F1-874DE82C74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6A228-1110-4800-90EF-5C4FD8B16A5D}" type="datetimeFigureOut">
              <a:rPr lang="en-CA" smtClean="0"/>
              <a:t>2025-05-02</a:t>
            </a:fld>
            <a:endParaRPr lang="en-CA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5059582-F4F0-52E6-5A7A-FC482F116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162BAD6-7041-0B7D-9487-FE8BBCC26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3964F-9A9E-439A-8BFB-F8F3C8BD35CA}" type="slidenum">
              <a:rPr lang="en-CA" smtClean="0"/>
              <a:t>‹N°›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465068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883483F6-3195-62C7-6AF3-DD43F0E374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CA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81B5DE8-806C-5623-28CE-1DB77EDF41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CA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ABCDD78-B811-347F-E627-A83E0E73E2D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686A228-1110-4800-90EF-5C4FD8B16A5D}" type="datetimeFigureOut">
              <a:rPr lang="en-CA" smtClean="0"/>
              <a:t>2025-05-02</a:t>
            </a:fld>
            <a:endParaRPr lang="en-CA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F88BFEA-7660-ED7B-BE68-38E0BD4069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DD0640B-03E4-C008-4471-E0057DA091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0B3964F-9A9E-439A-8BFB-F8F3C8BD35CA}" type="slidenum">
              <a:rPr lang="en-CA" smtClean="0"/>
              <a:t>‹N°›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148187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012B625D-F586-03CD-B026-2D24D4923B6D}"/>
              </a:ext>
            </a:extLst>
          </p:cNvPr>
          <p:cNvSpPr/>
          <p:nvPr/>
        </p:nvSpPr>
        <p:spPr>
          <a:xfrm>
            <a:off x="4613192" y="-1747286"/>
            <a:ext cx="1235675" cy="576649"/>
          </a:xfrm>
          <a:prstGeom prst="roundRect">
            <a:avLst/>
          </a:prstGeom>
          <a:solidFill>
            <a:srgbClr val="FEEBC4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400" dirty="0">
                <a:solidFill>
                  <a:schemeClr val="tx1"/>
                </a:solidFill>
              </a:rPr>
              <a:t>Start the app</a:t>
            </a:r>
          </a:p>
        </p:txBody>
      </p:sp>
      <p:cxnSp>
        <p:nvCxnSpPr>
          <p:cNvPr id="6" name="Connecteur droit avec flèche 5">
            <a:extLst>
              <a:ext uri="{FF2B5EF4-FFF2-40B4-BE49-F238E27FC236}">
                <a16:creationId xmlns:a16="http://schemas.microsoft.com/office/drawing/2014/main" id="{3792B497-C35B-FC33-B073-F7B73B432B08}"/>
              </a:ext>
            </a:extLst>
          </p:cNvPr>
          <p:cNvCxnSpPr>
            <a:cxnSpLocks/>
            <a:stCxn id="4" idx="2"/>
            <a:endCxn id="7" idx="0"/>
          </p:cNvCxnSpPr>
          <p:nvPr/>
        </p:nvCxnSpPr>
        <p:spPr>
          <a:xfrm flipH="1">
            <a:off x="5231027" y="-1170637"/>
            <a:ext cx="3" cy="259488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2D2E9968-7BA1-65E5-A550-DC20A514B02A}"/>
              </a:ext>
            </a:extLst>
          </p:cNvPr>
          <p:cNvSpPr/>
          <p:nvPr/>
        </p:nvSpPr>
        <p:spPr>
          <a:xfrm>
            <a:off x="4399005" y="-911149"/>
            <a:ext cx="1664044" cy="576649"/>
          </a:xfrm>
          <a:prstGeom prst="roundRect">
            <a:avLst/>
          </a:prstGeom>
          <a:solidFill>
            <a:srgbClr val="FEEBC4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400" dirty="0">
                <a:solidFill>
                  <a:schemeClr val="tx1"/>
                </a:solidFill>
              </a:rPr>
              <a:t>Select source dataset</a:t>
            </a:r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BF3567A3-4B98-BD82-2597-CE4C019B8911}"/>
              </a:ext>
            </a:extLst>
          </p:cNvPr>
          <p:cNvSpPr/>
          <p:nvPr/>
        </p:nvSpPr>
        <p:spPr>
          <a:xfrm>
            <a:off x="2837935" y="402794"/>
            <a:ext cx="1664044" cy="576649"/>
          </a:xfrm>
          <a:prstGeom prst="roundRect">
            <a:avLst/>
          </a:prstGeom>
          <a:solidFill>
            <a:srgbClr val="FEEBC4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400" dirty="0">
                <a:solidFill>
                  <a:schemeClr val="tx1"/>
                </a:solidFill>
              </a:rPr>
              <a:t>Use demo dataset</a:t>
            </a:r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5E0DD7B2-3D19-A089-E3C8-8806A777BD5C}"/>
              </a:ext>
            </a:extLst>
          </p:cNvPr>
          <p:cNvSpPr/>
          <p:nvPr/>
        </p:nvSpPr>
        <p:spPr>
          <a:xfrm>
            <a:off x="5906530" y="-58532"/>
            <a:ext cx="1664044" cy="576649"/>
          </a:xfrm>
          <a:prstGeom prst="roundRect">
            <a:avLst/>
          </a:prstGeom>
          <a:solidFill>
            <a:srgbClr val="FEEBC4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400" dirty="0">
                <a:solidFill>
                  <a:schemeClr val="tx1"/>
                </a:solidFill>
              </a:rPr>
              <a:t>Upload a </a:t>
            </a:r>
            <a:r>
              <a:rPr lang="en-CA" sz="1400" dirty="0" err="1">
                <a:solidFill>
                  <a:schemeClr val="tx1"/>
                </a:solidFill>
              </a:rPr>
              <a:t>gpkg</a:t>
            </a:r>
            <a:endParaRPr lang="en-CA" sz="1400" dirty="0">
              <a:solidFill>
                <a:schemeClr val="tx1"/>
              </a:solidFill>
            </a:endParaRPr>
          </a:p>
        </p:txBody>
      </p:sp>
      <p:cxnSp>
        <p:nvCxnSpPr>
          <p:cNvPr id="16" name="Connecteur : en angle 15">
            <a:extLst>
              <a:ext uri="{FF2B5EF4-FFF2-40B4-BE49-F238E27FC236}">
                <a16:creationId xmlns:a16="http://schemas.microsoft.com/office/drawing/2014/main" id="{365E1F20-89F8-A579-9CDB-EB57FB0B06B2}"/>
              </a:ext>
            </a:extLst>
          </p:cNvPr>
          <p:cNvCxnSpPr>
            <a:stCxn id="7" idx="2"/>
            <a:endCxn id="14" idx="0"/>
          </p:cNvCxnSpPr>
          <p:nvPr/>
        </p:nvCxnSpPr>
        <p:spPr>
          <a:xfrm rot="16200000" flipH="1">
            <a:off x="5846805" y="-950279"/>
            <a:ext cx="275968" cy="1507525"/>
          </a:xfrm>
          <a:prstGeom prst="bentConnector3">
            <a:avLst/>
          </a:prstGeom>
          <a:ln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 : en angle 17">
            <a:extLst>
              <a:ext uri="{FF2B5EF4-FFF2-40B4-BE49-F238E27FC236}">
                <a16:creationId xmlns:a16="http://schemas.microsoft.com/office/drawing/2014/main" id="{F7E9E9E3-FCAF-9F4D-D2F0-37D051E3D64B}"/>
              </a:ext>
            </a:extLst>
          </p:cNvPr>
          <p:cNvCxnSpPr>
            <a:stCxn id="7" idx="2"/>
            <a:endCxn id="13" idx="0"/>
          </p:cNvCxnSpPr>
          <p:nvPr/>
        </p:nvCxnSpPr>
        <p:spPr>
          <a:xfrm rot="5400000">
            <a:off x="4081845" y="-746388"/>
            <a:ext cx="737294" cy="1561070"/>
          </a:xfrm>
          <a:prstGeom prst="bentConnector3">
            <a:avLst>
              <a:gd name="adj1" fmla="val 17598"/>
            </a:avLst>
          </a:prstGeom>
          <a:ln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 : coins arrondis 18">
            <a:extLst>
              <a:ext uri="{FF2B5EF4-FFF2-40B4-BE49-F238E27FC236}">
                <a16:creationId xmlns:a16="http://schemas.microsoft.com/office/drawing/2014/main" id="{58825E4B-CEDF-658E-3965-C4D1187D73FC}"/>
              </a:ext>
            </a:extLst>
          </p:cNvPr>
          <p:cNvSpPr/>
          <p:nvPr/>
        </p:nvSpPr>
        <p:spPr>
          <a:xfrm>
            <a:off x="5315464" y="679787"/>
            <a:ext cx="2856470" cy="1263475"/>
          </a:xfrm>
          <a:prstGeom prst="roundRect">
            <a:avLst/>
          </a:prstGeom>
          <a:solidFill>
            <a:srgbClr val="FEEBC4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A" sz="1400" dirty="0">
                <a:solidFill>
                  <a:schemeClr val="tx1"/>
                </a:solidFill>
              </a:rPr>
              <a:t>Select attributes that describe: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400" dirty="0">
                <a:solidFill>
                  <a:schemeClr val="tx1"/>
                </a:solidFill>
              </a:rPr>
              <a:t>Linear disturbance industries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400" dirty="0">
                <a:solidFill>
                  <a:schemeClr val="tx1"/>
                </a:solidFill>
              </a:rPr>
              <a:t>Linear disturbance types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400" dirty="0">
                <a:solidFill>
                  <a:schemeClr val="tx1"/>
                </a:solidFill>
              </a:rPr>
              <a:t>Areal disturbance industries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400" dirty="0">
                <a:solidFill>
                  <a:schemeClr val="tx1"/>
                </a:solidFill>
              </a:rPr>
              <a:t>Areal disturbance types</a:t>
            </a:r>
          </a:p>
        </p:txBody>
      </p:sp>
      <p:cxnSp>
        <p:nvCxnSpPr>
          <p:cNvPr id="26" name="Connecteur droit avec flèche 25">
            <a:extLst>
              <a:ext uri="{FF2B5EF4-FFF2-40B4-BE49-F238E27FC236}">
                <a16:creationId xmlns:a16="http://schemas.microsoft.com/office/drawing/2014/main" id="{533ACCC2-4E44-683F-D44C-75C4BA44DB1D}"/>
              </a:ext>
            </a:extLst>
          </p:cNvPr>
          <p:cNvCxnSpPr>
            <a:cxnSpLocks/>
            <a:stCxn id="14" idx="2"/>
            <a:endCxn id="19" idx="0"/>
          </p:cNvCxnSpPr>
          <p:nvPr/>
        </p:nvCxnSpPr>
        <p:spPr>
          <a:xfrm>
            <a:off x="6738552" y="518117"/>
            <a:ext cx="5147" cy="161670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ectangle : coins arrondis 27">
            <a:extLst>
              <a:ext uri="{FF2B5EF4-FFF2-40B4-BE49-F238E27FC236}">
                <a16:creationId xmlns:a16="http://schemas.microsoft.com/office/drawing/2014/main" id="{5E78EDBB-8E3E-A2C4-8D82-B10D4D5F53EA}"/>
              </a:ext>
            </a:extLst>
          </p:cNvPr>
          <p:cNvSpPr/>
          <p:nvPr/>
        </p:nvSpPr>
        <p:spPr>
          <a:xfrm>
            <a:off x="4450492" y="2272776"/>
            <a:ext cx="1664044" cy="576649"/>
          </a:xfrm>
          <a:prstGeom prst="roundRect">
            <a:avLst/>
          </a:prstGeom>
          <a:solidFill>
            <a:srgbClr val="FEEBC4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400" dirty="0">
                <a:solidFill>
                  <a:schemeClr val="tx1"/>
                </a:solidFill>
              </a:rPr>
              <a:t>Select buffer size</a:t>
            </a:r>
          </a:p>
        </p:txBody>
      </p:sp>
      <p:cxnSp>
        <p:nvCxnSpPr>
          <p:cNvPr id="30" name="Connecteur : en angle 29">
            <a:extLst>
              <a:ext uri="{FF2B5EF4-FFF2-40B4-BE49-F238E27FC236}">
                <a16:creationId xmlns:a16="http://schemas.microsoft.com/office/drawing/2014/main" id="{3A4E28E0-8CEA-494E-FDB1-40FA6E349E1D}"/>
              </a:ext>
            </a:extLst>
          </p:cNvPr>
          <p:cNvCxnSpPr>
            <a:stCxn id="13" idx="2"/>
            <a:endCxn id="28" idx="0"/>
          </p:cNvCxnSpPr>
          <p:nvPr/>
        </p:nvCxnSpPr>
        <p:spPr>
          <a:xfrm rot="16200000" flipH="1">
            <a:off x="3829569" y="819830"/>
            <a:ext cx="1293333" cy="1612557"/>
          </a:xfrm>
          <a:prstGeom prst="bentConnector3">
            <a:avLst>
              <a:gd name="adj1" fmla="val 88217"/>
            </a:avLst>
          </a:prstGeom>
          <a:ln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 : en angle 32">
            <a:extLst>
              <a:ext uri="{FF2B5EF4-FFF2-40B4-BE49-F238E27FC236}">
                <a16:creationId xmlns:a16="http://schemas.microsoft.com/office/drawing/2014/main" id="{E34A4D73-0BE9-FFF4-FFD4-2285676471A1}"/>
              </a:ext>
            </a:extLst>
          </p:cNvPr>
          <p:cNvCxnSpPr>
            <a:stCxn id="19" idx="2"/>
            <a:endCxn id="28" idx="0"/>
          </p:cNvCxnSpPr>
          <p:nvPr/>
        </p:nvCxnSpPr>
        <p:spPr>
          <a:xfrm rot="5400000">
            <a:off x="5848350" y="1377427"/>
            <a:ext cx="329514" cy="1461185"/>
          </a:xfrm>
          <a:prstGeom prst="bentConnector3">
            <a:avLst>
              <a:gd name="adj1" fmla="val 52500"/>
            </a:avLst>
          </a:prstGeom>
          <a:ln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Rectangle : coins arrondis 34">
            <a:extLst>
              <a:ext uri="{FF2B5EF4-FFF2-40B4-BE49-F238E27FC236}">
                <a16:creationId xmlns:a16="http://schemas.microsoft.com/office/drawing/2014/main" id="{FEA23DF0-8F53-68B0-24C7-AAF0968DECEE}"/>
              </a:ext>
            </a:extLst>
          </p:cNvPr>
          <p:cNvSpPr/>
          <p:nvPr/>
        </p:nvSpPr>
        <p:spPr>
          <a:xfrm>
            <a:off x="2949148" y="3055371"/>
            <a:ext cx="1664044" cy="769206"/>
          </a:xfrm>
          <a:prstGeom prst="roundRect">
            <a:avLst/>
          </a:prstGeom>
          <a:solidFill>
            <a:srgbClr val="FEEBC4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400" dirty="0">
                <a:solidFill>
                  <a:schemeClr val="tx1"/>
                </a:solidFill>
              </a:rPr>
              <a:t>Use custom buffers</a:t>
            </a:r>
          </a:p>
        </p:txBody>
      </p:sp>
      <p:sp>
        <p:nvSpPr>
          <p:cNvPr id="36" name="Rectangle : coins arrondis 35">
            <a:extLst>
              <a:ext uri="{FF2B5EF4-FFF2-40B4-BE49-F238E27FC236}">
                <a16:creationId xmlns:a16="http://schemas.microsoft.com/office/drawing/2014/main" id="{5EFE832F-8D84-67C4-CBCB-D5A5B00AC4B1}"/>
              </a:ext>
            </a:extLst>
          </p:cNvPr>
          <p:cNvSpPr/>
          <p:nvPr/>
        </p:nvSpPr>
        <p:spPr>
          <a:xfrm>
            <a:off x="5750010" y="3055371"/>
            <a:ext cx="2421923" cy="769206"/>
          </a:xfrm>
          <a:prstGeom prst="roundRect">
            <a:avLst/>
          </a:prstGeom>
          <a:solidFill>
            <a:srgbClr val="FEEBC4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A" sz="1400" dirty="0">
                <a:solidFill>
                  <a:schemeClr val="tx1"/>
                </a:solidFill>
              </a:rPr>
              <a:t>Select overall buffers 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400" dirty="0">
                <a:solidFill>
                  <a:schemeClr val="tx1"/>
                </a:solidFill>
              </a:rPr>
              <a:t>Set linear buffer size (m)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400" dirty="0">
                <a:solidFill>
                  <a:schemeClr val="tx1"/>
                </a:solidFill>
              </a:rPr>
              <a:t>Set areal buffer size (m)</a:t>
            </a:r>
          </a:p>
        </p:txBody>
      </p:sp>
      <p:sp>
        <p:nvSpPr>
          <p:cNvPr id="39" name="Rectangle : coins arrondis 38">
            <a:extLst>
              <a:ext uri="{FF2B5EF4-FFF2-40B4-BE49-F238E27FC236}">
                <a16:creationId xmlns:a16="http://schemas.microsoft.com/office/drawing/2014/main" id="{C73094D5-625F-DB20-6379-0C233E01B023}"/>
              </a:ext>
            </a:extLst>
          </p:cNvPr>
          <p:cNvSpPr/>
          <p:nvPr/>
        </p:nvSpPr>
        <p:spPr>
          <a:xfrm>
            <a:off x="3709088" y="4128865"/>
            <a:ext cx="3249826" cy="322819"/>
          </a:xfrm>
          <a:prstGeom prst="roundRect">
            <a:avLst/>
          </a:prstGeom>
          <a:solidFill>
            <a:srgbClr val="FEEBC4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400" dirty="0">
                <a:solidFill>
                  <a:schemeClr val="tx1"/>
                </a:solidFill>
              </a:rPr>
              <a:t>Set minimum intact patch  size (km²)</a:t>
            </a:r>
          </a:p>
        </p:txBody>
      </p:sp>
      <p:sp>
        <p:nvSpPr>
          <p:cNvPr id="40" name="Rectangle : coins arrondis 39">
            <a:extLst>
              <a:ext uri="{FF2B5EF4-FFF2-40B4-BE49-F238E27FC236}">
                <a16:creationId xmlns:a16="http://schemas.microsoft.com/office/drawing/2014/main" id="{948A154B-40A3-1B50-FCB4-E50FB914BBF5}"/>
              </a:ext>
            </a:extLst>
          </p:cNvPr>
          <p:cNvSpPr/>
          <p:nvPr/>
        </p:nvSpPr>
        <p:spPr>
          <a:xfrm>
            <a:off x="5540974" y="5921882"/>
            <a:ext cx="2186118" cy="436861"/>
          </a:xfrm>
          <a:prstGeom prst="roundRect">
            <a:avLst/>
          </a:prstGeom>
          <a:solidFill>
            <a:srgbClr val="FEEBC4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400">
                <a:solidFill>
                  <a:schemeClr val="tx1"/>
                </a:solidFill>
              </a:rPr>
              <a:t>Set mine </a:t>
            </a:r>
            <a:r>
              <a:rPr lang="en-CA" sz="1400" dirty="0">
                <a:solidFill>
                  <a:schemeClr val="tx1"/>
                </a:solidFill>
              </a:rPr>
              <a:t>claims </a:t>
            </a:r>
            <a:r>
              <a:rPr lang="en-CA" sz="1400">
                <a:solidFill>
                  <a:schemeClr val="tx1"/>
                </a:solidFill>
              </a:rPr>
              <a:t>buffer size (m)</a:t>
            </a:r>
            <a:endParaRPr lang="en-CA" sz="1400" dirty="0">
              <a:solidFill>
                <a:schemeClr val="tx1"/>
              </a:solidFill>
            </a:endParaRPr>
          </a:p>
        </p:txBody>
      </p:sp>
      <p:sp>
        <p:nvSpPr>
          <p:cNvPr id="41" name="Rectangle : coins arrondis 40">
            <a:extLst>
              <a:ext uri="{FF2B5EF4-FFF2-40B4-BE49-F238E27FC236}">
                <a16:creationId xmlns:a16="http://schemas.microsoft.com/office/drawing/2014/main" id="{F991EE60-BB6F-65A2-15E7-62E0399C77A4}"/>
              </a:ext>
            </a:extLst>
          </p:cNvPr>
          <p:cNvSpPr/>
          <p:nvPr/>
        </p:nvSpPr>
        <p:spPr>
          <a:xfrm>
            <a:off x="4340312" y="4609745"/>
            <a:ext cx="1987378" cy="576649"/>
          </a:xfrm>
          <a:prstGeom prst="roundRect">
            <a:avLst/>
          </a:prstGeom>
          <a:solidFill>
            <a:srgbClr val="FEEBC4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400" dirty="0">
                <a:solidFill>
                  <a:schemeClr val="tx1"/>
                </a:solidFill>
              </a:rPr>
              <a:t>Include mining claims</a:t>
            </a:r>
          </a:p>
        </p:txBody>
      </p:sp>
      <p:sp>
        <p:nvSpPr>
          <p:cNvPr id="42" name="Rectangle : coins arrondis 41">
            <a:extLst>
              <a:ext uri="{FF2B5EF4-FFF2-40B4-BE49-F238E27FC236}">
                <a16:creationId xmlns:a16="http://schemas.microsoft.com/office/drawing/2014/main" id="{6808E920-2683-CC4F-D91C-984A7B695BE4}"/>
              </a:ext>
            </a:extLst>
          </p:cNvPr>
          <p:cNvSpPr/>
          <p:nvPr/>
        </p:nvSpPr>
        <p:spPr>
          <a:xfrm>
            <a:off x="4340311" y="6541265"/>
            <a:ext cx="2005913" cy="576649"/>
          </a:xfrm>
          <a:prstGeom prst="roundRect">
            <a:avLst/>
          </a:prstGeom>
          <a:solidFill>
            <a:srgbClr val="FEEBC4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400" dirty="0">
                <a:solidFill>
                  <a:schemeClr val="tx1"/>
                </a:solidFill>
              </a:rPr>
              <a:t>Include fires</a:t>
            </a:r>
          </a:p>
        </p:txBody>
      </p:sp>
      <p:cxnSp>
        <p:nvCxnSpPr>
          <p:cNvPr id="44" name="Connecteur : en angle 43">
            <a:extLst>
              <a:ext uri="{FF2B5EF4-FFF2-40B4-BE49-F238E27FC236}">
                <a16:creationId xmlns:a16="http://schemas.microsoft.com/office/drawing/2014/main" id="{6C507124-09E0-BF49-7876-70E367376FC8}"/>
              </a:ext>
            </a:extLst>
          </p:cNvPr>
          <p:cNvCxnSpPr>
            <a:cxnSpLocks/>
            <a:stCxn id="28" idx="2"/>
            <a:endCxn id="36" idx="0"/>
          </p:cNvCxnSpPr>
          <p:nvPr/>
        </p:nvCxnSpPr>
        <p:spPr>
          <a:xfrm rot="16200000" flipH="1">
            <a:off x="6018770" y="2113169"/>
            <a:ext cx="205946" cy="1678458"/>
          </a:xfrm>
          <a:prstGeom prst="bentConnector3">
            <a:avLst/>
          </a:prstGeom>
          <a:ln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Connecteur : en angle 45">
            <a:extLst>
              <a:ext uri="{FF2B5EF4-FFF2-40B4-BE49-F238E27FC236}">
                <a16:creationId xmlns:a16="http://schemas.microsoft.com/office/drawing/2014/main" id="{B494501A-DA9E-116D-14AB-1BE822A198F9}"/>
              </a:ext>
            </a:extLst>
          </p:cNvPr>
          <p:cNvCxnSpPr>
            <a:stCxn id="28" idx="2"/>
            <a:endCxn id="35" idx="0"/>
          </p:cNvCxnSpPr>
          <p:nvPr/>
        </p:nvCxnSpPr>
        <p:spPr>
          <a:xfrm rot="5400000">
            <a:off x="4428869" y="2201726"/>
            <a:ext cx="205946" cy="1501344"/>
          </a:xfrm>
          <a:prstGeom prst="bentConnector3">
            <a:avLst/>
          </a:prstGeom>
          <a:ln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 : en angle 47">
            <a:extLst>
              <a:ext uri="{FF2B5EF4-FFF2-40B4-BE49-F238E27FC236}">
                <a16:creationId xmlns:a16="http://schemas.microsoft.com/office/drawing/2014/main" id="{675FCD5C-2E45-0610-8E04-6BC565CD9D90}"/>
              </a:ext>
            </a:extLst>
          </p:cNvPr>
          <p:cNvCxnSpPr>
            <a:stCxn id="35" idx="2"/>
            <a:endCxn id="39" idx="0"/>
          </p:cNvCxnSpPr>
          <p:nvPr/>
        </p:nvCxnSpPr>
        <p:spPr>
          <a:xfrm rot="16200000" flipH="1">
            <a:off x="4405441" y="3200305"/>
            <a:ext cx="304288" cy="1552831"/>
          </a:xfrm>
          <a:prstGeom prst="bentConnector3">
            <a:avLst/>
          </a:prstGeom>
          <a:ln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Connecteur : en angle 49">
            <a:extLst>
              <a:ext uri="{FF2B5EF4-FFF2-40B4-BE49-F238E27FC236}">
                <a16:creationId xmlns:a16="http://schemas.microsoft.com/office/drawing/2014/main" id="{74BFF1B5-9ABE-9C51-7A28-41E2CB4002EA}"/>
              </a:ext>
            </a:extLst>
          </p:cNvPr>
          <p:cNvCxnSpPr>
            <a:cxnSpLocks/>
            <a:stCxn id="36" idx="2"/>
            <a:endCxn id="39" idx="0"/>
          </p:cNvCxnSpPr>
          <p:nvPr/>
        </p:nvCxnSpPr>
        <p:spPr>
          <a:xfrm rot="5400000">
            <a:off x="5995343" y="3163236"/>
            <a:ext cx="304288" cy="1626971"/>
          </a:xfrm>
          <a:prstGeom prst="bentConnector3">
            <a:avLst/>
          </a:prstGeom>
          <a:ln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Rectangle : coins arrondis 50">
            <a:extLst>
              <a:ext uri="{FF2B5EF4-FFF2-40B4-BE49-F238E27FC236}">
                <a16:creationId xmlns:a16="http://schemas.microsoft.com/office/drawing/2014/main" id="{977D1653-3D06-3B5E-688C-736EA441C0C0}"/>
              </a:ext>
            </a:extLst>
          </p:cNvPr>
          <p:cNvSpPr/>
          <p:nvPr/>
        </p:nvSpPr>
        <p:spPr>
          <a:xfrm>
            <a:off x="3719387" y="5676552"/>
            <a:ext cx="556053" cy="326425"/>
          </a:xfrm>
          <a:prstGeom prst="roundRect">
            <a:avLst/>
          </a:prstGeom>
          <a:solidFill>
            <a:srgbClr val="FEEBC4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400" dirty="0">
                <a:solidFill>
                  <a:schemeClr val="tx1"/>
                </a:solidFill>
              </a:rPr>
              <a:t>No</a:t>
            </a:r>
          </a:p>
        </p:txBody>
      </p:sp>
      <p:sp>
        <p:nvSpPr>
          <p:cNvPr id="52" name="Rectangle : coins arrondis 51">
            <a:extLst>
              <a:ext uri="{FF2B5EF4-FFF2-40B4-BE49-F238E27FC236}">
                <a16:creationId xmlns:a16="http://schemas.microsoft.com/office/drawing/2014/main" id="{C062E238-AA91-4423-C84C-757EB2C89FEE}"/>
              </a:ext>
            </a:extLst>
          </p:cNvPr>
          <p:cNvSpPr/>
          <p:nvPr/>
        </p:nvSpPr>
        <p:spPr>
          <a:xfrm>
            <a:off x="6346225" y="5451035"/>
            <a:ext cx="556053" cy="326425"/>
          </a:xfrm>
          <a:prstGeom prst="roundRect">
            <a:avLst/>
          </a:prstGeom>
          <a:solidFill>
            <a:srgbClr val="FEEBC4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A" sz="1400" dirty="0">
                <a:solidFill>
                  <a:schemeClr val="tx1"/>
                </a:solidFill>
              </a:rPr>
              <a:t>Yes</a:t>
            </a:r>
          </a:p>
        </p:txBody>
      </p:sp>
      <p:cxnSp>
        <p:nvCxnSpPr>
          <p:cNvPr id="54" name="Connecteur : en angle 53">
            <a:extLst>
              <a:ext uri="{FF2B5EF4-FFF2-40B4-BE49-F238E27FC236}">
                <a16:creationId xmlns:a16="http://schemas.microsoft.com/office/drawing/2014/main" id="{18A0F79B-23B9-83BD-E078-E58C22D16A1D}"/>
              </a:ext>
            </a:extLst>
          </p:cNvPr>
          <p:cNvCxnSpPr>
            <a:stCxn id="41" idx="2"/>
            <a:endCxn id="52" idx="0"/>
          </p:cNvCxnSpPr>
          <p:nvPr/>
        </p:nvCxnSpPr>
        <p:spPr>
          <a:xfrm rot="16200000" flipH="1">
            <a:off x="5846806" y="4673588"/>
            <a:ext cx="264641" cy="1290251"/>
          </a:xfrm>
          <a:prstGeom prst="bentConnector3">
            <a:avLst/>
          </a:prstGeom>
          <a:ln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Connecteur : en angle 55">
            <a:extLst>
              <a:ext uri="{FF2B5EF4-FFF2-40B4-BE49-F238E27FC236}">
                <a16:creationId xmlns:a16="http://schemas.microsoft.com/office/drawing/2014/main" id="{4052AFE4-227F-4FEC-1350-0407E7E05C1B}"/>
              </a:ext>
            </a:extLst>
          </p:cNvPr>
          <p:cNvCxnSpPr>
            <a:stCxn id="41" idx="2"/>
            <a:endCxn id="51" idx="0"/>
          </p:cNvCxnSpPr>
          <p:nvPr/>
        </p:nvCxnSpPr>
        <p:spPr>
          <a:xfrm rot="5400000">
            <a:off x="4420629" y="4763180"/>
            <a:ext cx="490158" cy="1336587"/>
          </a:xfrm>
          <a:prstGeom prst="bentConnector3">
            <a:avLst>
              <a:gd name="adj1" fmla="val 28152"/>
            </a:avLst>
          </a:prstGeom>
          <a:ln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Connecteur droit avec flèche 57">
            <a:extLst>
              <a:ext uri="{FF2B5EF4-FFF2-40B4-BE49-F238E27FC236}">
                <a16:creationId xmlns:a16="http://schemas.microsoft.com/office/drawing/2014/main" id="{68BA4E11-1B2D-6646-DB7C-6D78EA21D3E3}"/>
              </a:ext>
            </a:extLst>
          </p:cNvPr>
          <p:cNvCxnSpPr>
            <a:stCxn id="39" idx="2"/>
            <a:endCxn id="41" idx="0"/>
          </p:cNvCxnSpPr>
          <p:nvPr/>
        </p:nvCxnSpPr>
        <p:spPr>
          <a:xfrm>
            <a:off x="5334001" y="4451684"/>
            <a:ext cx="0" cy="158061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Connecteur droit avec flèche 59">
            <a:extLst>
              <a:ext uri="{FF2B5EF4-FFF2-40B4-BE49-F238E27FC236}">
                <a16:creationId xmlns:a16="http://schemas.microsoft.com/office/drawing/2014/main" id="{6D065C46-FFFD-59FC-160D-1FC934C94AE0}"/>
              </a:ext>
            </a:extLst>
          </p:cNvPr>
          <p:cNvCxnSpPr>
            <a:cxnSpLocks/>
            <a:stCxn id="52" idx="2"/>
            <a:endCxn id="40" idx="0"/>
          </p:cNvCxnSpPr>
          <p:nvPr/>
        </p:nvCxnSpPr>
        <p:spPr>
          <a:xfrm>
            <a:off x="6624252" y="5777460"/>
            <a:ext cx="9781" cy="144422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Connecteur : en angle 64">
            <a:extLst>
              <a:ext uri="{FF2B5EF4-FFF2-40B4-BE49-F238E27FC236}">
                <a16:creationId xmlns:a16="http://schemas.microsoft.com/office/drawing/2014/main" id="{20FBFDAA-124C-82B5-4ADE-9B8E605C947D}"/>
              </a:ext>
            </a:extLst>
          </p:cNvPr>
          <p:cNvCxnSpPr>
            <a:cxnSpLocks/>
            <a:stCxn id="51" idx="2"/>
            <a:endCxn id="42" idx="0"/>
          </p:cNvCxnSpPr>
          <p:nvPr/>
        </p:nvCxnSpPr>
        <p:spPr>
          <a:xfrm rot="16200000" flipH="1">
            <a:off x="4401197" y="5599194"/>
            <a:ext cx="538288" cy="1345854"/>
          </a:xfrm>
          <a:prstGeom prst="bentConnector3">
            <a:avLst>
              <a:gd name="adj1" fmla="val 82138"/>
            </a:avLst>
          </a:prstGeom>
          <a:ln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Connecteur : en angle 66">
            <a:extLst>
              <a:ext uri="{FF2B5EF4-FFF2-40B4-BE49-F238E27FC236}">
                <a16:creationId xmlns:a16="http://schemas.microsoft.com/office/drawing/2014/main" id="{80AF0821-E4F5-18D6-858F-B58CEA9B3380}"/>
              </a:ext>
            </a:extLst>
          </p:cNvPr>
          <p:cNvCxnSpPr>
            <a:cxnSpLocks/>
            <a:stCxn id="40" idx="2"/>
            <a:endCxn id="42" idx="0"/>
          </p:cNvCxnSpPr>
          <p:nvPr/>
        </p:nvCxnSpPr>
        <p:spPr>
          <a:xfrm rot="5400000">
            <a:off x="5897390" y="5804622"/>
            <a:ext cx="182522" cy="1290765"/>
          </a:xfrm>
          <a:prstGeom prst="bentConnector3">
            <a:avLst/>
          </a:prstGeom>
          <a:ln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1" name="Rectangle : coins arrondis 70">
            <a:extLst>
              <a:ext uri="{FF2B5EF4-FFF2-40B4-BE49-F238E27FC236}">
                <a16:creationId xmlns:a16="http://schemas.microsoft.com/office/drawing/2014/main" id="{3BDF76EB-91DB-7527-E624-7DD095E595E9}"/>
              </a:ext>
            </a:extLst>
          </p:cNvPr>
          <p:cNvSpPr/>
          <p:nvPr/>
        </p:nvSpPr>
        <p:spPr>
          <a:xfrm>
            <a:off x="5643946" y="7919560"/>
            <a:ext cx="2186118" cy="436861"/>
          </a:xfrm>
          <a:prstGeom prst="roundRect">
            <a:avLst/>
          </a:prstGeom>
          <a:solidFill>
            <a:srgbClr val="FEEBC4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400" dirty="0">
                <a:solidFill>
                  <a:schemeClr val="tx1"/>
                </a:solidFill>
              </a:rPr>
              <a:t>Set minimum fire size to include</a:t>
            </a:r>
          </a:p>
        </p:txBody>
      </p:sp>
      <p:sp>
        <p:nvSpPr>
          <p:cNvPr id="72" name="Rectangle : coins arrondis 71">
            <a:extLst>
              <a:ext uri="{FF2B5EF4-FFF2-40B4-BE49-F238E27FC236}">
                <a16:creationId xmlns:a16="http://schemas.microsoft.com/office/drawing/2014/main" id="{1BDA9425-7537-66A2-0244-3B3C0667DF35}"/>
              </a:ext>
            </a:extLst>
          </p:cNvPr>
          <p:cNvSpPr/>
          <p:nvPr/>
        </p:nvSpPr>
        <p:spPr>
          <a:xfrm>
            <a:off x="4688360" y="8662513"/>
            <a:ext cx="1664044" cy="576649"/>
          </a:xfrm>
          <a:prstGeom prst="roundRect">
            <a:avLst/>
          </a:prstGeom>
          <a:solidFill>
            <a:srgbClr val="FEEBC4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400" dirty="0">
                <a:solidFill>
                  <a:schemeClr val="tx1"/>
                </a:solidFill>
              </a:rPr>
              <a:t>Generate intactness map</a:t>
            </a:r>
          </a:p>
        </p:txBody>
      </p:sp>
      <p:sp>
        <p:nvSpPr>
          <p:cNvPr id="73" name="Rectangle : coins arrondis 72">
            <a:extLst>
              <a:ext uri="{FF2B5EF4-FFF2-40B4-BE49-F238E27FC236}">
                <a16:creationId xmlns:a16="http://schemas.microsoft.com/office/drawing/2014/main" id="{1333FD9D-4280-C479-9573-43C5295AD266}"/>
              </a:ext>
            </a:extLst>
          </p:cNvPr>
          <p:cNvSpPr/>
          <p:nvPr/>
        </p:nvSpPr>
        <p:spPr>
          <a:xfrm>
            <a:off x="3830597" y="7674230"/>
            <a:ext cx="556053" cy="326425"/>
          </a:xfrm>
          <a:prstGeom prst="roundRect">
            <a:avLst/>
          </a:prstGeom>
          <a:solidFill>
            <a:srgbClr val="FEEBC4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400" dirty="0">
                <a:solidFill>
                  <a:schemeClr val="tx1"/>
                </a:solidFill>
              </a:rPr>
              <a:t>No</a:t>
            </a:r>
          </a:p>
        </p:txBody>
      </p:sp>
      <p:sp>
        <p:nvSpPr>
          <p:cNvPr id="74" name="Rectangle : coins arrondis 73">
            <a:extLst>
              <a:ext uri="{FF2B5EF4-FFF2-40B4-BE49-F238E27FC236}">
                <a16:creationId xmlns:a16="http://schemas.microsoft.com/office/drawing/2014/main" id="{2D0A3232-28DB-7B8E-7F7E-1AD7D14591D7}"/>
              </a:ext>
            </a:extLst>
          </p:cNvPr>
          <p:cNvSpPr/>
          <p:nvPr/>
        </p:nvSpPr>
        <p:spPr>
          <a:xfrm>
            <a:off x="6457435" y="7448713"/>
            <a:ext cx="556053" cy="326425"/>
          </a:xfrm>
          <a:prstGeom prst="roundRect">
            <a:avLst/>
          </a:prstGeom>
          <a:solidFill>
            <a:srgbClr val="FEEBC4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A" sz="1400" dirty="0">
                <a:solidFill>
                  <a:schemeClr val="tx1"/>
                </a:solidFill>
              </a:rPr>
              <a:t>Yes</a:t>
            </a:r>
          </a:p>
        </p:txBody>
      </p:sp>
      <p:cxnSp>
        <p:nvCxnSpPr>
          <p:cNvPr id="75" name="Connecteur : en angle 74">
            <a:extLst>
              <a:ext uri="{FF2B5EF4-FFF2-40B4-BE49-F238E27FC236}">
                <a16:creationId xmlns:a16="http://schemas.microsoft.com/office/drawing/2014/main" id="{4B34B289-C044-5F2C-5654-6A496D22F04B}"/>
              </a:ext>
            </a:extLst>
          </p:cNvPr>
          <p:cNvCxnSpPr>
            <a:cxnSpLocks/>
            <a:stCxn id="42" idx="2"/>
            <a:endCxn id="74" idx="0"/>
          </p:cNvCxnSpPr>
          <p:nvPr/>
        </p:nvCxnSpPr>
        <p:spPr>
          <a:xfrm rot="16200000" flipH="1">
            <a:off x="5873966" y="6587216"/>
            <a:ext cx="330799" cy="1392194"/>
          </a:xfrm>
          <a:prstGeom prst="bentConnector3">
            <a:avLst/>
          </a:prstGeom>
          <a:ln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Connecteur : en angle 75">
            <a:extLst>
              <a:ext uri="{FF2B5EF4-FFF2-40B4-BE49-F238E27FC236}">
                <a16:creationId xmlns:a16="http://schemas.microsoft.com/office/drawing/2014/main" id="{F4D68C0A-4B86-70BE-ACFE-E67BDCDF77F3}"/>
              </a:ext>
            </a:extLst>
          </p:cNvPr>
          <p:cNvCxnSpPr>
            <a:cxnSpLocks/>
            <a:stCxn id="42" idx="2"/>
            <a:endCxn id="73" idx="0"/>
          </p:cNvCxnSpPr>
          <p:nvPr/>
        </p:nvCxnSpPr>
        <p:spPr>
          <a:xfrm rot="5400000">
            <a:off x="4447788" y="6778750"/>
            <a:ext cx="556316" cy="1234644"/>
          </a:xfrm>
          <a:prstGeom prst="bentConnector3">
            <a:avLst>
              <a:gd name="adj1" fmla="val 29269"/>
            </a:avLst>
          </a:prstGeom>
          <a:ln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Connecteur droit avec flèche 79">
            <a:extLst>
              <a:ext uri="{FF2B5EF4-FFF2-40B4-BE49-F238E27FC236}">
                <a16:creationId xmlns:a16="http://schemas.microsoft.com/office/drawing/2014/main" id="{28C9DB55-C6C1-CD86-C8B4-657F9DF9C495}"/>
              </a:ext>
            </a:extLst>
          </p:cNvPr>
          <p:cNvCxnSpPr>
            <a:stCxn id="74" idx="2"/>
            <a:endCxn id="71" idx="0"/>
          </p:cNvCxnSpPr>
          <p:nvPr/>
        </p:nvCxnSpPr>
        <p:spPr>
          <a:xfrm>
            <a:off x="6735462" y="7775138"/>
            <a:ext cx="1543" cy="144422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Connecteur : en angle 81">
            <a:extLst>
              <a:ext uri="{FF2B5EF4-FFF2-40B4-BE49-F238E27FC236}">
                <a16:creationId xmlns:a16="http://schemas.microsoft.com/office/drawing/2014/main" id="{B51D9291-DD1D-111D-690D-CA6A0B77206A}"/>
              </a:ext>
            </a:extLst>
          </p:cNvPr>
          <p:cNvCxnSpPr>
            <a:cxnSpLocks/>
            <a:stCxn id="71" idx="2"/>
            <a:endCxn id="72" idx="0"/>
          </p:cNvCxnSpPr>
          <p:nvPr/>
        </p:nvCxnSpPr>
        <p:spPr>
          <a:xfrm rot="5400000">
            <a:off x="5975648" y="7901156"/>
            <a:ext cx="306092" cy="1216623"/>
          </a:xfrm>
          <a:prstGeom prst="bentConnector3">
            <a:avLst>
              <a:gd name="adj1" fmla="val 50000"/>
            </a:avLst>
          </a:prstGeom>
          <a:ln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Connecteur : en angle 84">
            <a:extLst>
              <a:ext uri="{FF2B5EF4-FFF2-40B4-BE49-F238E27FC236}">
                <a16:creationId xmlns:a16="http://schemas.microsoft.com/office/drawing/2014/main" id="{6EEC7DC4-0F00-61E4-E6DC-0C386D5B8D55}"/>
              </a:ext>
            </a:extLst>
          </p:cNvPr>
          <p:cNvCxnSpPr>
            <a:cxnSpLocks/>
            <a:stCxn id="73" idx="2"/>
            <a:endCxn id="72" idx="0"/>
          </p:cNvCxnSpPr>
          <p:nvPr/>
        </p:nvCxnSpPr>
        <p:spPr>
          <a:xfrm rot="16200000" flipH="1">
            <a:off x="4483574" y="7625705"/>
            <a:ext cx="661858" cy="1411758"/>
          </a:xfrm>
          <a:prstGeom prst="bentConnector3">
            <a:avLst>
              <a:gd name="adj1" fmla="val 78627"/>
            </a:avLst>
          </a:prstGeom>
          <a:ln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0" name="Rectangle : coins arrondis 109">
            <a:extLst>
              <a:ext uri="{FF2B5EF4-FFF2-40B4-BE49-F238E27FC236}">
                <a16:creationId xmlns:a16="http://schemas.microsoft.com/office/drawing/2014/main" id="{8FC2ABD4-EE4A-C0F6-8AE1-91C9D50EA0C3}"/>
              </a:ext>
            </a:extLst>
          </p:cNvPr>
          <p:cNvSpPr/>
          <p:nvPr/>
        </p:nvSpPr>
        <p:spPr>
          <a:xfrm>
            <a:off x="4688360" y="9483211"/>
            <a:ext cx="1664044" cy="576649"/>
          </a:xfrm>
          <a:prstGeom prst="roundRect">
            <a:avLst/>
          </a:prstGeom>
          <a:solidFill>
            <a:srgbClr val="FEEBC4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400" dirty="0">
                <a:solidFill>
                  <a:schemeClr val="tx1"/>
                </a:solidFill>
              </a:rPr>
              <a:t>Save layers in </a:t>
            </a:r>
            <a:r>
              <a:rPr lang="en-CA" sz="1400" dirty="0" err="1">
                <a:solidFill>
                  <a:schemeClr val="tx1"/>
                </a:solidFill>
              </a:rPr>
              <a:t>geopackage</a:t>
            </a:r>
            <a:endParaRPr lang="en-CA" sz="1400" dirty="0">
              <a:solidFill>
                <a:schemeClr val="tx1"/>
              </a:solidFill>
            </a:endParaRPr>
          </a:p>
        </p:txBody>
      </p:sp>
      <p:cxnSp>
        <p:nvCxnSpPr>
          <p:cNvPr id="112" name="Connecteur droit avec flèche 111">
            <a:extLst>
              <a:ext uri="{FF2B5EF4-FFF2-40B4-BE49-F238E27FC236}">
                <a16:creationId xmlns:a16="http://schemas.microsoft.com/office/drawing/2014/main" id="{CC01FF9F-9A32-C233-0230-F36D214BEC97}"/>
              </a:ext>
            </a:extLst>
          </p:cNvPr>
          <p:cNvCxnSpPr>
            <a:stCxn id="72" idx="2"/>
            <a:endCxn id="110" idx="0"/>
          </p:cNvCxnSpPr>
          <p:nvPr/>
        </p:nvCxnSpPr>
        <p:spPr>
          <a:xfrm>
            <a:off x="5520382" y="9239162"/>
            <a:ext cx="0" cy="244049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3079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0AB3F8-1A50-6506-3424-F11201E3BB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8C0997DE-2114-7153-DBAE-8E46A264F54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742"/>
          <a:stretch/>
        </p:blipFill>
        <p:spPr>
          <a:xfrm>
            <a:off x="420414" y="256674"/>
            <a:ext cx="11351172" cy="6601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6837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5E1D4EB6-5AF2-A32E-2B56-997BD7AA601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445"/>
          <a:stretch/>
        </p:blipFill>
        <p:spPr>
          <a:xfrm>
            <a:off x="420414" y="304800"/>
            <a:ext cx="11351172" cy="65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1586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AE49C66B-F2A3-CFC7-22CA-318AABC6C6D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211"/>
          <a:stretch/>
        </p:blipFill>
        <p:spPr>
          <a:xfrm>
            <a:off x="420414" y="288758"/>
            <a:ext cx="11351172" cy="6569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5677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id="{89F70A9A-5FE9-3805-EEB4-F106945E370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977"/>
          <a:stretch/>
        </p:blipFill>
        <p:spPr>
          <a:xfrm>
            <a:off x="420414" y="352927"/>
            <a:ext cx="11351172" cy="658528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E61F521-9E62-933C-9273-78A4BE6CD3A4}"/>
              </a:ext>
            </a:extLst>
          </p:cNvPr>
          <p:cNvSpPr/>
          <p:nvPr/>
        </p:nvSpPr>
        <p:spPr>
          <a:xfrm>
            <a:off x="452498" y="3256547"/>
            <a:ext cx="1296091" cy="234214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139173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4DFF4464-C8B9-6544-4754-E00FFA2AEA1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742"/>
          <a:stretch/>
        </p:blipFill>
        <p:spPr>
          <a:xfrm>
            <a:off x="420414" y="256674"/>
            <a:ext cx="11351172" cy="660132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40182F2-87D8-0745-4AFC-DD80A1896FB6}"/>
              </a:ext>
            </a:extLst>
          </p:cNvPr>
          <p:cNvSpPr/>
          <p:nvPr/>
        </p:nvSpPr>
        <p:spPr>
          <a:xfrm>
            <a:off x="449179" y="2117558"/>
            <a:ext cx="914400" cy="28875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C1C72A5-D3B3-3909-E2F6-06D5B259DEEE}"/>
              </a:ext>
            </a:extLst>
          </p:cNvPr>
          <p:cNvSpPr/>
          <p:nvPr/>
        </p:nvSpPr>
        <p:spPr>
          <a:xfrm>
            <a:off x="2318084" y="569495"/>
            <a:ext cx="914400" cy="3529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AAE998D-6476-2018-BAC8-04EA3A417987}"/>
              </a:ext>
            </a:extLst>
          </p:cNvPr>
          <p:cNvSpPr/>
          <p:nvPr/>
        </p:nvSpPr>
        <p:spPr>
          <a:xfrm>
            <a:off x="5638800" y="1138990"/>
            <a:ext cx="1403684" cy="28715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664860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C4F737F9-3960-40FE-E5D6-5DC28AB5E06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742"/>
          <a:stretch/>
        </p:blipFill>
        <p:spPr>
          <a:xfrm>
            <a:off x="420414" y="256674"/>
            <a:ext cx="11351172" cy="660132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0C57598-5817-0569-4635-03ABA4528626}"/>
              </a:ext>
            </a:extLst>
          </p:cNvPr>
          <p:cNvSpPr/>
          <p:nvPr/>
        </p:nvSpPr>
        <p:spPr>
          <a:xfrm>
            <a:off x="433137" y="3834063"/>
            <a:ext cx="1363579" cy="272715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883302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4B9BB1-3A5B-0C9C-B274-818C872316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5A1E849B-CD93-3E8A-C640-CF7CB94F819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742"/>
          <a:stretch/>
        </p:blipFill>
        <p:spPr>
          <a:xfrm>
            <a:off x="420414" y="256674"/>
            <a:ext cx="11351172" cy="660132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C788189-42E3-AE4C-FB18-37D44B994A01}"/>
              </a:ext>
            </a:extLst>
          </p:cNvPr>
          <p:cNvSpPr/>
          <p:nvPr/>
        </p:nvSpPr>
        <p:spPr>
          <a:xfrm>
            <a:off x="7315200" y="1588168"/>
            <a:ext cx="882316" cy="3529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783243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B6C664-3508-730B-94FB-E2DD43398F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E1D9573B-7AC8-540F-FB67-3676DC92525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742"/>
          <a:stretch/>
        </p:blipFill>
        <p:spPr>
          <a:xfrm>
            <a:off x="420414" y="256674"/>
            <a:ext cx="11351172" cy="660132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2D4A8E4-1F6C-15C9-3125-6632AB1158BF}"/>
              </a:ext>
            </a:extLst>
          </p:cNvPr>
          <p:cNvSpPr/>
          <p:nvPr/>
        </p:nvSpPr>
        <p:spPr>
          <a:xfrm>
            <a:off x="8373979" y="577516"/>
            <a:ext cx="2598821" cy="24704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761284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3CC77CEE-282F-394D-8BBD-AD57FD7393D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977"/>
          <a:stretch/>
        </p:blipFill>
        <p:spPr>
          <a:xfrm>
            <a:off x="609600" y="272716"/>
            <a:ext cx="10972800" cy="6585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667016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961</TotalTime>
  <Words>92</Words>
  <Application>Microsoft Office PowerPoint</Application>
  <PresentationFormat>Grand écran</PresentationFormat>
  <Paragraphs>25</Paragraphs>
  <Slides>10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10</vt:i4>
      </vt:variant>
    </vt:vector>
  </HeadingPairs>
  <TitlesOfParts>
    <vt:vector size="14" baseType="lpstr">
      <vt:lpstr>Aptos</vt:lpstr>
      <vt:lpstr>Aptos Display</vt:lpstr>
      <vt:lpstr>Arial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Mélina Houle</dc:creator>
  <cp:lastModifiedBy>Mélina Houle</cp:lastModifiedBy>
  <cp:revision>7</cp:revision>
  <dcterms:created xsi:type="dcterms:W3CDTF">2025-04-11T17:00:34Z</dcterms:created>
  <dcterms:modified xsi:type="dcterms:W3CDTF">2025-05-02T18:35:39Z</dcterms:modified>
</cp:coreProperties>
</file>